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8723" y="1458413"/>
            <a:ext cx="13728268" cy="9382803"/>
            <a:chOff x="2278723" y="1458413"/>
            <a:chExt cx="13728268" cy="9382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67461" y="-2840352"/>
              <a:ext cx="27456537" cy="18765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723" y="1458413"/>
              <a:ext cx="13728268" cy="9382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9881" y="8038095"/>
            <a:ext cx="13728268" cy="2362624"/>
            <a:chOff x="2269881" y="8038095"/>
            <a:chExt cx="13728268" cy="2362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92350" y="6747756"/>
              <a:ext cx="27456537" cy="4725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881" y="8038095"/>
              <a:ext cx="13728268" cy="23626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4763" y="8413754"/>
            <a:ext cx="7440299" cy="10187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46426" y="476917"/>
            <a:ext cx="1348697" cy="420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4334" y="476940"/>
            <a:ext cx="2359301" cy="4202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39053" y="4959034"/>
            <a:ext cx="7723550" cy="2169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91311" y="7006061"/>
            <a:ext cx="4716311" cy="3407535"/>
            <a:chOff x="13991311" y="7006061"/>
            <a:chExt cx="4716311" cy="3407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1881017" y="5495945"/>
              <a:ext cx="9432622" cy="68150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00000">
              <a:off x="13991311" y="7006061"/>
              <a:ext cx="4716311" cy="340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1461" y="3606125"/>
            <a:ext cx="5574587" cy="8367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02343" y="4141279"/>
            <a:ext cx="7834467" cy="16945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513" y="2234773"/>
            <a:ext cx="7083240" cy="10003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04264" y="2914125"/>
            <a:ext cx="8957222" cy="6575789"/>
            <a:chOff x="1504264" y="2914125"/>
            <a:chExt cx="8957222" cy="65757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264" y="2914125"/>
              <a:ext cx="8957222" cy="65757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7279" y="2863252"/>
            <a:ext cx="2869358" cy="6142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93334" y="3860353"/>
            <a:ext cx="5456118" cy="28593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2247" y="2291219"/>
            <a:ext cx="16683468" cy="6804504"/>
            <a:chOff x="802247" y="2291219"/>
            <a:chExt cx="16683468" cy="6804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247" y="2291219"/>
              <a:ext cx="16683468" cy="6804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9655" y="1747770"/>
            <a:ext cx="2986695" cy="581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655" y="1747770"/>
            <a:ext cx="2986695" cy="5816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096" y="2314047"/>
            <a:ext cx="17004075" cy="6925882"/>
            <a:chOff x="733096" y="2314047"/>
            <a:chExt cx="17004075" cy="69258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096" y="2314047"/>
              <a:ext cx="17004075" cy="6925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847" y="2161910"/>
            <a:ext cx="3752315" cy="15823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705" y="3479016"/>
            <a:ext cx="14179035" cy="14987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2294513" cy="767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456367" y="4687027"/>
            <a:ext cx="28498987" cy="2482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2468" y="7364515"/>
            <a:ext cx="9498734" cy="6534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2768" y="7461478"/>
            <a:ext cx="357930" cy="426107"/>
            <a:chOff x="1832768" y="7461478"/>
            <a:chExt cx="357930" cy="426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2768" y="7461478"/>
              <a:ext cx="357930" cy="426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33053" y="6742873"/>
            <a:ext cx="315563" cy="308265"/>
            <a:chOff x="16033053" y="6742873"/>
            <a:chExt cx="315563" cy="308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800000">
              <a:off x="16033053" y="6742873"/>
              <a:ext cx="315563" cy="3082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439093" y="6937729"/>
            <a:ext cx="1350823" cy="5445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846" y="2161912"/>
            <a:ext cx="3801427" cy="15853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706" y="3479020"/>
            <a:ext cx="11423674" cy="38121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2294513" cy="767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4627" y="8351665"/>
            <a:ext cx="7232276" cy="6534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84927" y="8385950"/>
            <a:ext cx="357930" cy="426107"/>
            <a:chOff x="8784927" y="8385950"/>
            <a:chExt cx="357930" cy="4261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4927" y="8385950"/>
              <a:ext cx="357930" cy="426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846" y="2161912"/>
            <a:ext cx="3801427" cy="15853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01" y="447460"/>
            <a:ext cx="2294513" cy="767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846" y="2161912"/>
            <a:ext cx="3801427" cy="15853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763" y="3947067"/>
            <a:ext cx="1404939" cy="7772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314" y="4731736"/>
            <a:ext cx="3718770" cy="8503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4934" y="3947067"/>
            <a:ext cx="1512540" cy="7772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97489" y="4731736"/>
            <a:ext cx="3718763" cy="8503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915" y="6659715"/>
            <a:ext cx="1543215" cy="7772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7469" y="7444384"/>
            <a:ext cx="3638542" cy="8503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05220" y="6662458"/>
            <a:ext cx="1538496" cy="7772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17774" y="7447136"/>
            <a:ext cx="3158543" cy="8118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15661" y="7368773"/>
            <a:ext cx="2438339" cy="682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85689" y="7060444"/>
            <a:ext cx="1549998" cy="186000"/>
            <a:chOff x="5985689" y="7060444"/>
            <a:chExt cx="1549998" cy="186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85689" y="7060444"/>
              <a:ext cx="1549998" cy="1860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46337" y="6571061"/>
            <a:ext cx="4531694" cy="22264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20027" y="3294841"/>
            <a:ext cx="1023103" cy="6478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93750" y="3840911"/>
            <a:ext cx="1138556" cy="6478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00978" y="4438140"/>
            <a:ext cx="1138946" cy="65255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091454" y="4987635"/>
            <a:ext cx="1172881" cy="6478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00978" y="5600378"/>
            <a:ext cx="1132315" cy="65216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07891" y="3294841"/>
            <a:ext cx="1023103" cy="6478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81614" y="3840911"/>
            <a:ext cx="1138556" cy="647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88843" y="4438140"/>
            <a:ext cx="1138946" cy="6525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79319" y="4987635"/>
            <a:ext cx="1172881" cy="6478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88843" y="5600378"/>
            <a:ext cx="1132315" cy="6521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000580"/>
            <a:ext cx="17742857" cy="4507127"/>
            <a:chOff x="0" y="6000580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952812" y="3593956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000580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74" y="917848"/>
            <a:ext cx="8181586" cy="73725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3195" y="7669297"/>
            <a:ext cx="5366861" cy="1053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2841" y="3966460"/>
            <a:ext cx="7341478" cy="13798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0903" y="7903256"/>
            <a:ext cx="2315869" cy="578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32980" y="8108621"/>
            <a:ext cx="1641790" cy="145522"/>
            <a:chOff x="12932980" y="8108621"/>
            <a:chExt cx="1641790" cy="145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32980" y="8108621"/>
              <a:ext cx="1641790" cy="1455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3458" y="7929721"/>
            <a:ext cx="673469" cy="5546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65832" y="2072899"/>
            <a:ext cx="1541939" cy="942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68777" y="3060444"/>
            <a:ext cx="6800857" cy="33185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480" y="2072899"/>
            <a:ext cx="2032961" cy="9488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798673"/>
            <a:ext cx="1927364" cy="420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3845332" cy="768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8095" y="5658877"/>
            <a:ext cx="7209524" cy="158437"/>
            <a:chOff x="5538095" y="5658877"/>
            <a:chExt cx="7209524" cy="1584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538095" y="5658877"/>
              <a:ext cx="7209524" cy="1584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411" y="3060430"/>
            <a:ext cx="5165289" cy="754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2247" y="4040411"/>
            <a:ext cx="8159368" cy="4150823"/>
            <a:chOff x="802247" y="4040411"/>
            <a:chExt cx="8159368" cy="41508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247" y="4040411"/>
              <a:ext cx="8159368" cy="4150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8723" y="1458413"/>
            <a:ext cx="13728268" cy="9382803"/>
            <a:chOff x="2278723" y="1458413"/>
            <a:chExt cx="13728268" cy="9382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67461" y="-2840352"/>
              <a:ext cx="27456537" cy="18765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723" y="1458413"/>
              <a:ext cx="13728268" cy="93828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6426" y="476917"/>
            <a:ext cx="1150144" cy="420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7668" y="476940"/>
            <a:ext cx="1667871" cy="420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1474" y="2950982"/>
            <a:ext cx="14190938" cy="48176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9623" y="5627787"/>
            <a:ext cx="6662624" cy="2461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6434" y="2915599"/>
            <a:ext cx="6268756" cy="81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9881" y="8038095"/>
            <a:ext cx="13737111" cy="2613982"/>
            <a:chOff x="2269881" y="8038095"/>
            <a:chExt cx="13737111" cy="2613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596569" y="6610478"/>
              <a:ext cx="27474221" cy="522796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9881" y="8038095"/>
              <a:ext cx="13737111" cy="2613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836" y="1537875"/>
            <a:ext cx="1311586" cy="10129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69420" y="-1145057"/>
            <a:ext cx="5009524" cy="4400000"/>
            <a:chOff x="14269420" y="-1145057"/>
            <a:chExt cx="5009524" cy="44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953391" y="5245112"/>
            <a:ext cx="3819048" cy="285714"/>
            <a:chOff x="6953391" y="5245112"/>
            <a:chExt cx="3819048" cy="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3391" y="5245112"/>
              <a:ext cx="3819048" cy="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5341" y="3687057"/>
            <a:ext cx="824316" cy="724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5340" y="4471055"/>
            <a:ext cx="1992510" cy="7526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99682" y="5534263"/>
            <a:ext cx="2452665" cy="6484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11671" y="6745252"/>
            <a:ext cx="900034" cy="887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6783" y="6712735"/>
            <a:ext cx="561975" cy="461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50529" y="7339561"/>
            <a:ext cx="1734391" cy="121057"/>
            <a:chOff x="7950529" y="7339561"/>
            <a:chExt cx="1734391" cy="1210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0529" y="7339561"/>
              <a:ext cx="1734391" cy="1210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82783" y="7172992"/>
            <a:ext cx="549750" cy="4611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14404" y="5245112"/>
            <a:ext cx="3816835" cy="285714"/>
            <a:chOff x="2914404" y="5245112"/>
            <a:chExt cx="3816835" cy="2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4404" y="5245112"/>
              <a:ext cx="3816835" cy="28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6350" y="3687055"/>
            <a:ext cx="720878" cy="7245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46358" y="4471052"/>
            <a:ext cx="2801854" cy="7526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60700" y="5534261"/>
            <a:ext cx="1818198" cy="5721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71095" y="6712732"/>
            <a:ext cx="1263578" cy="9266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80173" y="6879299"/>
            <a:ext cx="1365765" cy="121057"/>
            <a:chOff x="4280173" y="6879299"/>
            <a:chExt cx="1365765" cy="1210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80173" y="6879299"/>
              <a:ext cx="1365765" cy="1210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95421" y="6712735"/>
            <a:ext cx="506246" cy="4611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80173" y="7339561"/>
            <a:ext cx="1365765" cy="121057"/>
            <a:chOff x="4280173" y="7339561"/>
            <a:chExt cx="1365765" cy="121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80173" y="7339561"/>
              <a:ext cx="1365765" cy="1210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95421" y="7172992"/>
            <a:ext cx="553601" cy="4611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75076" y="8785160"/>
            <a:ext cx="711906" cy="3246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94590" y="5247893"/>
            <a:ext cx="3819048" cy="285714"/>
            <a:chOff x="10994590" y="5247893"/>
            <a:chExt cx="3819048" cy="2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94590" y="5247893"/>
              <a:ext cx="3819048" cy="2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926567" y="3687052"/>
            <a:ext cx="853804" cy="7245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26521" y="4473836"/>
            <a:ext cx="3834856" cy="7526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40863" y="5537044"/>
            <a:ext cx="3463450" cy="6509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51259" y="6715516"/>
            <a:ext cx="1888716" cy="4790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760358" y="6882081"/>
            <a:ext cx="965761" cy="121057"/>
            <a:chOff x="12760358" y="6882081"/>
            <a:chExt cx="965761" cy="1210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60358" y="6882081"/>
              <a:ext cx="965761" cy="12105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838211" y="6715516"/>
            <a:ext cx="537272" cy="461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10655" y="6892216"/>
            <a:ext cx="1734391" cy="121057"/>
            <a:chOff x="7910655" y="6892216"/>
            <a:chExt cx="1734391" cy="1210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10655" y="6892216"/>
              <a:ext cx="1734391" cy="121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70" y="917853"/>
            <a:ext cx="7349774" cy="73724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3194" y="7669294"/>
            <a:ext cx="3921171" cy="10533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67101" y="3966458"/>
            <a:ext cx="3854036" cy="1212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8246" y="7712463"/>
            <a:ext cx="1518952" cy="1113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2160" y="7912694"/>
            <a:ext cx="1641790" cy="145522"/>
            <a:chOff x="12952160" y="7912694"/>
            <a:chExt cx="1641790" cy="145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52160" y="7912694"/>
              <a:ext cx="1641790" cy="1455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3432" y="7712463"/>
            <a:ext cx="608560" cy="554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2160" y="8465976"/>
            <a:ext cx="1641790" cy="145522"/>
            <a:chOff x="12952160" y="8465976"/>
            <a:chExt cx="1641790" cy="1455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2160" y="8465976"/>
              <a:ext cx="1641790" cy="1455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53432" y="8265740"/>
            <a:ext cx="665486" cy="554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7505" y="4983419"/>
            <a:ext cx="8258286" cy="27469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882" y="4311996"/>
            <a:ext cx="1754918" cy="654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1351" y="4372511"/>
            <a:ext cx="549857" cy="549857"/>
            <a:chOff x="8121351" y="4372511"/>
            <a:chExt cx="549857" cy="549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1351" y="4372511"/>
              <a:ext cx="549857" cy="5498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4210" y="3514073"/>
            <a:ext cx="6387644" cy="6361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9092" y="614436"/>
            <a:ext cx="1927364" cy="420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301" y="447460"/>
            <a:ext cx="2760586" cy="7620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716" y="3837875"/>
            <a:ext cx="6870463" cy="3651355"/>
            <a:chOff x="475716" y="3837875"/>
            <a:chExt cx="6870463" cy="36513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716" y="3837875"/>
              <a:ext cx="6870463" cy="3651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629941"/>
            <a:ext cx="7987928" cy="4514383"/>
            <a:chOff x="9142857" y="3629941"/>
            <a:chExt cx="7987928" cy="45143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629941"/>
              <a:ext cx="7987928" cy="45143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629941"/>
            <a:ext cx="7982009" cy="252344"/>
            <a:chOff x="9142857" y="3629941"/>
            <a:chExt cx="7982009" cy="252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629941"/>
              <a:ext cx="7982009" cy="252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33855" y="4688312"/>
            <a:ext cx="7447382" cy="12584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30234" y="4029748"/>
            <a:ext cx="2251960" cy="9506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9433" y="6458985"/>
            <a:ext cx="4965184" cy="4773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301" y="447460"/>
            <a:ext cx="2293594" cy="7620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2247" y="3965862"/>
            <a:ext cx="8284978" cy="3404379"/>
            <a:chOff x="802247" y="3965862"/>
            <a:chExt cx="8284978" cy="3404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2247" y="3965862"/>
              <a:ext cx="8284978" cy="3404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74" y="917848"/>
            <a:ext cx="7997061" cy="73725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3195" y="7669297"/>
            <a:ext cx="2788508" cy="1053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8241" y="3993669"/>
            <a:ext cx="5198917" cy="1374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8219" y="7712467"/>
            <a:ext cx="1123247" cy="110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2160" y="7912694"/>
            <a:ext cx="1641790" cy="145522"/>
            <a:chOff x="12952160" y="7912694"/>
            <a:chExt cx="1641790" cy="145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52160" y="7912694"/>
              <a:ext cx="1641790" cy="1455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3458" y="7712467"/>
            <a:ext cx="675552" cy="554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2160" y="8465976"/>
            <a:ext cx="1641790" cy="145522"/>
            <a:chOff x="12952160" y="8465976"/>
            <a:chExt cx="1641790" cy="1455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2160" y="8465976"/>
              <a:ext cx="1641790" cy="1455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53458" y="8265743"/>
            <a:ext cx="682494" cy="554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690" y="1874143"/>
            <a:ext cx="3752315" cy="15925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04264" y="3808401"/>
            <a:ext cx="3881736" cy="3881690"/>
            <a:chOff x="1504264" y="3808401"/>
            <a:chExt cx="3881736" cy="38816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264" y="3808401"/>
              <a:ext cx="3881736" cy="3881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5491" y="3808401"/>
            <a:ext cx="3881736" cy="3881690"/>
            <a:chOff x="7545491" y="3808401"/>
            <a:chExt cx="3881736" cy="38816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5491" y="3808401"/>
              <a:ext cx="3881736" cy="3881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44836" y="3808401"/>
            <a:ext cx="3881736" cy="3881690"/>
            <a:chOff x="13544836" y="3808401"/>
            <a:chExt cx="3881736" cy="38816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4836" y="3808401"/>
              <a:ext cx="3881736" cy="38816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53044" y="4847027"/>
            <a:ext cx="2298086" cy="5816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0646" y="4661684"/>
            <a:ext cx="3569302" cy="9908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3651" y="4847027"/>
            <a:ext cx="2674346" cy="5816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42001" y="5560593"/>
            <a:ext cx="2634093" cy="7176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1419" y="5711152"/>
            <a:ext cx="2521559" cy="4213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2074" y="5533382"/>
            <a:ext cx="2837770" cy="10265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56089" y="8853089"/>
            <a:ext cx="6169217" cy="3791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94487" y="8887374"/>
            <a:ext cx="268793" cy="319992"/>
            <a:chOff x="11294487" y="8887374"/>
            <a:chExt cx="268793" cy="3199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4487" y="8887374"/>
              <a:ext cx="268793" cy="31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513" y="2234773"/>
            <a:ext cx="7083240" cy="10003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110" y="3023157"/>
            <a:ext cx="15146436" cy="18425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165653" y="5557068"/>
            <a:ext cx="8083656" cy="2882982"/>
            <a:chOff x="5165653" y="5557068"/>
            <a:chExt cx="8083656" cy="2882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5653" y="5557068"/>
              <a:ext cx="8083656" cy="28829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7363" y="8144819"/>
            <a:ext cx="2020845" cy="3159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94085" y="8104302"/>
            <a:ext cx="343697" cy="335748"/>
            <a:chOff x="13594085" y="8104302"/>
            <a:chExt cx="343697" cy="3357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94085" y="8104302"/>
              <a:ext cx="343697" cy="335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513" y="2234773"/>
            <a:ext cx="7083240" cy="10003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110" y="3023157"/>
            <a:ext cx="12359148" cy="18425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796195"/>
            <a:ext cx="1927364" cy="420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2326688" cy="76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588035" y="8173390"/>
            <a:ext cx="343697" cy="335748"/>
            <a:chOff x="7588035" y="8173390"/>
            <a:chExt cx="343697" cy="3357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8035" y="8173390"/>
              <a:ext cx="343697" cy="3357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1491" y="5234043"/>
            <a:ext cx="14692726" cy="17991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1414" y="8183222"/>
            <a:ext cx="7783122" cy="3412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2022-03-01T22:31:55Z</dcterms:created>
  <dcterms:modified xsi:type="dcterms:W3CDTF">2022-03-01T22:31:55Z</dcterms:modified>
</cp:coreProperties>
</file>